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9" r:id="rId1"/>
  </p:sldMasterIdLst>
  <p:sldIdLst>
    <p:sldId id="256" r:id="rId2"/>
    <p:sldId id="261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87880-830C-49FB-8AB6-DD23538607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2879D1-B587-48B8-919C-984E0201C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4E0D2A-AA7C-466F-8985-F52EE54AC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C1848-4EA8-478D-A08D-E735A7286C72}" type="datetimeFigureOut">
              <a:rPr lang="en-GB" smtClean="0"/>
              <a:t>13/10/2020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A2F5FC-5000-4807-B581-52E4D2E44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5DE7B9-E39E-4193-ABC8-6E4BA9551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BE892-3B05-48D2-8363-0D906E873B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1102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AED2D-F6FA-444C-8C1D-3C39DC49B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AB4394-FDE3-4E81-806F-56814BA9E7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5F4793-EB2F-45D3-9A73-9BEF7B62E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C1848-4EA8-478D-A08D-E735A7286C72}" type="datetimeFigureOut">
              <a:rPr lang="en-GB" smtClean="0"/>
              <a:t>13/10/2020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390318-82A7-4FC9-85A0-CAE685369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5E8385-3AC6-4DBB-A88D-9258297D6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BE892-3B05-48D2-8363-0D906E873B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5253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3836F-BCC9-446B-85D6-5922F70E00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04C368-C8AE-4554-95D9-75BAC8E352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540E2C-D5FA-447D-ACB9-21B7EC934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C1848-4EA8-478D-A08D-E735A7286C72}" type="datetimeFigureOut">
              <a:rPr lang="en-GB" smtClean="0"/>
              <a:t>13/10/2020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E17436-5AED-4876-9ED7-0A4386564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465F68-0313-4A93-A8A2-1C9FCA5CC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BE892-3B05-48D2-8363-0D906E873B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1041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CE205-8B22-4E81-A248-D6C9FD348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2147F0-16AA-41BF-BA15-DB5A6808F4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0176E8-F621-4FAB-A157-697C04C256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A358F1-A9BB-4682-8900-097A49717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C1848-4EA8-478D-A08D-E735A7286C72}" type="datetimeFigureOut">
              <a:rPr lang="en-GB" smtClean="0"/>
              <a:t>13/10/2020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A7E92D-648E-4603-BF9C-EB277FAC1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D97D0D-E1C2-46FE-A45B-1AA3632CE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BE892-3B05-48D2-8363-0D906E873B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1389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DC3C5-47D0-4A82-BEFF-937BA7EF5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119886-AB34-4A07-A6B1-87AE17DAB5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73921E-1814-4ED7-A789-24E16DF52E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A5A6BE-F370-471F-9860-F859E77C68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E92C7AB-5CBB-4FBF-9482-44694917CD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929B4A8-FD09-4F07-879C-9E979B5B3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C1848-4EA8-478D-A08D-E735A7286C72}" type="datetimeFigureOut">
              <a:rPr lang="en-GB" smtClean="0"/>
              <a:t>13/10/2020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88D8E7-894B-42DA-BE4B-42A0C1E7F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4A938F-1234-48BD-9782-4570B2536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BE892-3B05-48D2-8363-0D906E873B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709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FED1C-7DE9-4A24-910A-D9DBAFCC7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2BF5363-C8F8-4093-919F-86D225D0E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C1848-4EA8-478D-A08D-E735A7286C72}" type="datetimeFigureOut">
              <a:rPr lang="en-GB" smtClean="0"/>
              <a:t>13/10/2020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61BAD3-B945-40A3-9B14-F8A40F212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201121-EB02-4871-8A26-D98951229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BE892-3B05-48D2-8363-0D906E873B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4073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748F302-91B3-4DC0-808C-125D410F7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C1848-4EA8-478D-A08D-E735A7286C72}" type="datetimeFigureOut">
              <a:rPr lang="en-GB" smtClean="0"/>
              <a:t>13/10/2020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400839-BE7D-4F09-8EA1-2B22AB587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EC3429-EE54-44FF-9F24-BFBA04927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BE892-3B05-48D2-8363-0D906E873B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9906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94DF5-5B1C-4496-A2BA-E7A0CF50D4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5C1A68-A247-48C3-9FEC-5676707F3B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621E98-4633-4BAC-BE88-02A89850FB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2C8595-9F01-4721-AE8C-B8A1033D5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C1848-4EA8-478D-A08D-E735A7286C72}" type="datetimeFigureOut">
              <a:rPr lang="en-GB" smtClean="0"/>
              <a:t>13/10/2020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9537FE-7854-4DB5-A505-F48A59D39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93E470-48D5-4147-A849-D8A77C875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BE892-3B05-48D2-8363-0D906E873B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2236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0020A-1899-47E5-986A-5A0C9B77D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33AF5F-89A7-4856-8A8D-A895F07690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2E9F55-3CEF-44A8-82A1-C63FBAE24C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8C4A88-F9CE-4F80-B1C7-CEBD31907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C1848-4EA8-478D-A08D-E735A7286C72}" type="datetimeFigureOut">
              <a:rPr lang="en-GB" smtClean="0"/>
              <a:t>13/10/2020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69C9BF-25B1-439D-A7BF-1ECAF5A94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BFCF52-A374-43BB-B332-49A2D6692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BE892-3B05-48D2-8363-0D906E873B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2311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CBED28-3973-4DB4-B3A1-37031C1A4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D30664-DE4F-476C-9F94-8E8B593DEC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7812DD-12FB-49D4-B64F-6DEB63514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C1848-4EA8-478D-A08D-E735A7286C72}" type="datetimeFigureOut">
              <a:rPr lang="en-GB" smtClean="0"/>
              <a:t>13/10/2020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491A45-5943-484F-8F82-A9193B640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FEC4CF-8BAA-41A7-8405-C81305914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BE892-3B05-48D2-8363-0D906E873B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2556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ACCF876-1D56-4AFB-AC51-9020CAC660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214147-6AE6-40DD-A10D-08703A3D29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BE71E5-6623-4D8D-87FF-79549DC4D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C1848-4EA8-478D-A08D-E735A7286C72}" type="datetimeFigureOut">
              <a:rPr lang="en-GB" smtClean="0"/>
              <a:t>13/10/2020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D9B891-8CBB-4BE3-BE9E-D0AC6ADA4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93909-167B-4A6C-8F51-6BA606A04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BE892-3B05-48D2-8363-0D906E873B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2923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373F16-8703-4A70-A30C-F9EA5F341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5464C2-437C-4265-9C04-665196A02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60EC19-6180-4BD7-B378-77EC10D6FB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7C1848-4EA8-478D-A08D-E735A7286C72}" type="datetimeFigureOut">
              <a:rPr lang="en-GB" smtClean="0"/>
              <a:t>13/10/2020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40B95E-97A1-481E-9545-51FB5D85D0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237E65-DD62-426A-A2ED-0FA6434DE4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7BE892-3B05-48D2-8363-0D906E873B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9455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898186-2E1A-4EA8-A3B0-8FF5DC50F5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en-US" sz="6600"/>
              <a:t>About Me</a:t>
            </a:r>
            <a:endParaRPr lang="en-GB" sz="660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3B24DC-BD89-40A2-B7AE-5B8FE36F44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66988" y="3962400"/>
            <a:ext cx="7058025" cy="581025"/>
          </a:xfrm>
        </p:spPr>
        <p:txBody>
          <a:bodyPr anchor="ctr">
            <a:normAutofit/>
          </a:bodyPr>
          <a:lstStyle/>
          <a:p>
            <a:endParaRPr lang="en-GB" sz="28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3845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21516CB1-E8C8-4751-B6A6-46B2D1E72A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72FED2-D74B-4572-8931-3ED7886B9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11480"/>
            <a:ext cx="11131298" cy="1106424"/>
          </a:xfrm>
        </p:spPr>
        <p:txBody>
          <a:bodyPr>
            <a:normAutofit/>
          </a:bodyPr>
          <a:lstStyle/>
          <a:p>
            <a:r>
              <a:rPr lang="en-US" sz="3600"/>
              <a:t>Two Truths, One Lie</a:t>
            </a:r>
            <a:endParaRPr lang="en-GB" sz="360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0C0C0D1-E79A-41FF-8322-256F6DD149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85216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Picture 18" descr="A person petting a dog&#10;&#10;Description automatically generated">
            <a:extLst>
              <a:ext uri="{FF2B5EF4-FFF2-40B4-BE49-F238E27FC236}">
                <a16:creationId xmlns:a16="http://schemas.microsoft.com/office/drawing/2014/main" id="{CB0F9A0A-C693-4A32-968F-4607DBFA38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" b="11763"/>
          <a:stretch/>
        </p:blipFill>
        <p:spPr>
          <a:xfrm>
            <a:off x="429767" y="1721922"/>
            <a:ext cx="3419856" cy="4520560"/>
          </a:xfrm>
          <a:prstGeom prst="rect">
            <a:avLst/>
          </a:prstGeom>
        </p:spPr>
      </p:pic>
      <p:pic>
        <p:nvPicPr>
          <p:cNvPr id="9" name="Picture 8" descr="A person standing in front of a building&#10;&#10;Description automatically generated">
            <a:extLst>
              <a:ext uri="{FF2B5EF4-FFF2-40B4-BE49-F238E27FC236}">
                <a16:creationId xmlns:a16="http://schemas.microsoft.com/office/drawing/2014/main" id="{631F8A46-AD42-4035-9295-D989900E9C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2"/>
          <a:stretch/>
        </p:blipFill>
        <p:spPr>
          <a:xfrm>
            <a:off x="4226837" y="1721922"/>
            <a:ext cx="3420596" cy="4520560"/>
          </a:xfrm>
          <a:prstGeom prst="rect">
            <a:avLst/>
          </a:prstGeom>
        </p:spPr>
      </p:pic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395FA420-5595-49D1-9D5F-79EC43B555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24648" y="1721922"/>
            <a:ext cx="3609143" cy="4520560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843258E7-07DA-4B44-BA12-0EFAA0896C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09348" y="2020824"/>
            <a:ext cx="2956060" cy="3959352"/>
          </a:xfrm>
        </p:spPr>
        <p:txBody>
          <a:bodyPr anchor="ctr">
            <a:normAutofit/>
          </a:bodyPr>
          <a:lstStyle/>
          <a:p>
            <a:pPr lvl="1"/>
            <a:r>
              <a:rPr lang="en-US" sz="1800" dirty="0"/>
              <a:t>I have visited countries in Europe, Africa, Asia and America. </a:t>
            </a:r>
          </a:p>
          <a:p>
            <a:pPr lvl="1"/>
            <a:endParaRPr lang="en-US" sz="1800" dirty="0"/>
          </a:p>
          <a:p>
            <a:pPr lvl="1"/>
            <a:r>
              <a:rPr lang="en-US" sz="1800" dirty="0"/>
              <a:t>I have more than 20 cousins.</a:t>
            </a:r>
          </a:p>
          <a:p>
            <a:pPr lvl="1"/>
            <a:endParaRPr lang="en-US" sz="1800" dirty="0"/>
          </a:p>
          <a:p>
            <a:pPr lvl="1"/>
            <a:r>
              <a:rPr lang="en-US" sz="1800" dirty="0"/>
              <a:t>My family has three dogs.</a:t>
            </a:r>
          </a:p>
          <a:p>
            <a:pPr lvl="1"/>
            <a:endParaRPr lang="en-US" sz="1800" dirty="0"/>
          </a:p>
          <a:p>
            <a:pPr lvl="1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0492252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D2854001-B4AF-4E18-9D2E-33E37F97A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3AD6A2-8E5E-46A1-84BE-C05306750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078992"/>
            <a:ext cx="6268770" cy="1536192"/>
          </a:xfrm>
        </p:spPr>
        <p:txBody>
          <a:bodyPr anchor="b">
            <a:normAutofit/>
          </a:bodyPr>
          <a:lstStyle/>
          <a:p>
            <a:r>
              <a:rPr lang="en-US" sz="5200" dirty="0"/>
              <a:t>Where am I from?</a:t>
            </a:r>
            <a:endParaRPr lang="en-GB" sz="52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AEA628B-C8FF-4D0B-B111-F101F580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3202" y="36338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2663BD0-064C-40FC-A331-F49FCA953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8506" y="2935541"/>
            <a:ext cx="62179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1FC8F58-C47C-4CD2-8631-780647CAEB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270" y="3355848"/>
            <a:ext cx="6244957" cy="2825496"/>
          </a:xfrm>
        </p:spPr>
        <p:txBody>
          <a:bodyPr>
            <a:normAutofit/>
          </a:bodyPr>
          <a:lstStyle/>
          <a:p>
            <a:r>
              <a:rPr lang="en-US" sz="2200" dirty="0"/>
              <a:t>I am from the United Kingdom (UK).</a:t>
            </a:r>
          </a:p>
          <a:p>
            <a:r>
              <a:rPr lang="en-US" sz="2200" dirty="0"/>
              <a:t>The UK has four parts – England, Scotland, Wales and Northern Ireland.</a:t>
            </a:r>
          </a:p>
          <a:p>
            <a:r>
              <a:rPr lang="en-US" sz="2200" dirty="0"/>
              <a:t>Where do you think I am from – England, Scotland, Wales or Northern Ireland?</a:t>
            </a:r>
          </a:p>
          <a:p>
            <a:endParaRPr lang="en-US" sz="2200" dirty="0"/>
          </a:p>
        </p:txBody>
      </p:sp>
      <p:pic>
        <p:nvPicPr>
          <p:cNvPr id="5" name="Content Placeholder 4" descr="Map&#10;&#10;Description automatically generated">
            <a:extLst>
              <a:ext uri="{FF2B5EF4-FFF2-40B4-BE49-F238E27FC236}">
                <a16:creationId xmlns:a16="http://schemas.microsoft.com/office/drawing/2014/main" id="{D1D99F69-E647-42D6-9198-AD6A835BCE5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0" r="3967" b="3"/>
          <a:stretch/>
        </p:blipFill>
        <p:spPr>
          <a:xfrm>
            <a:off x="7684007" y="603504"/>
            <a:ext cx="4050792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193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DB90EDA9-2517-46EC-B6D4-3918D04786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990309-E3A7-4F4B-A43B-299259786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078992"/>
            <a:ext cx="6272784" cy="1536192"/>
          </a:xfrm>
        </p:spPr>
        <p:txBody>
          <a:bodyPr anchor="b">
            <a:normAutofit/>
          </a:bodyPr>
          <a:lstStyle/>
          <a:p>
            <a:r>
              <a:rPr lang="en-US" sz="5200" dirty="0"/>
              <a:t>Where am I from?</a:t>
            </a:r>
            <a:endParaRPr lang="en-GB" sz="5200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449B1F2-532C-44C7-8AC7-28EA15EE02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0392" y="36338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24" name="Picture 23" descr="A view of a city&#10;&#10;Description automatically generated">
            <a:extLst>
              <a:ext uri="{FF2B5EF4-FFF2-40B4-BE49-F238E27FC236}">
                <a16:creationId xmlns:a16="http://schemas.microsoft.com/office/drawing/2014/main" id="{3D4B2E93-5AA2-4918-9415-4BC71EE36F8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9"/>
          <a:stretch/>
        </p:blipFill>
        <p:spPr>
          <a:xfrm>
            <a:off x="7684008" y="10"/>
            <a:ext cx="4507992" cy="3151622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EE7D3784-5CF9-4282-9B1C-523957852B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1792" y="2935541"/>
            <a:ext cx="62179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0579A1D0-41FB-4D6C-93C9-50B89C6F16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8" y="3355848"/>
            <a:ext cx="6272784" cy="2825496"/>
          </a:xfrm>
        </p:spPr>
        <p:txBody>
          <a:bodyPr>
            <a:normAutofit/>
          </a:bodyPr>
          <a:lstStyle/>
          <a:p>
            <a:r>
              <a:rPr lang="en-US" sz="2200" dirty="0" err="1"/>
              <a:t>Southend</a:t>
            </a:r>
            <a:r>
              <a:rPr lang="en-US" sz="2200" dirty="0"/>
              <a:t> is in the east of England. </a:t>
            </a:r>
          </a:p>
          <a:p>
            <a:r>
              <a:rPr lang="en-US" sz="2200" dirty="0" err="1"/>
              <a:t>Southend</a:t>
            </a:r>
            <a:r>
              <a:rPr lang="en-US" sz="2200" dirty="0"/>
              <a:t> is close to London, you can visit London on the train. </a:t>
            </a:r>
          </a:p>
          <a:p>
            <a:r>
              <a:rPr lang="en-US" sz="2200" dirty="0"/>
              <a:t>Many people visit </a:t>
            </a:r>
            <a:r>
              <a:rPr lang="en-US" sz="2200" dirty="0" err="1"/>
              <a:t>Southend</a:t>
            </a:r>
            <a:r>
              <a:rPr lang="en-US" sz="2200" dirty="0"/>
              <a:t> in the summer – look at the pictures, why do you think people visit </a:t>
            </a:r>
            <a:r>
              <a:rPr lang="en-US" sz="2200" dirty="0" err="1"/>
              <a:t>Southend</a:t>
            </a:r>
            <a:r>
              <a:rPr lang="en-US" sz="2200" dirty="0"/>
              <a:t>?</a:t>
            </a:r>
          </a:p>
        </p:txBody>
      </p:sp>
      <p:pic>
        <p:nvPicPr>
          <p:cNvPr id="19" name="Picture 18" descr="A group of people on a beach&#10;&#10;Description automatically generated">
            <a:extLst>
              <a:ext uri="{FF2B5EF4-FFF2-40B4-BE49-F238E27FC236}">
                <a16:creationId xmlns:a16="http://schemas.microsoft.com/office/drawing/2014/main" id="{6A70D49B-F088-499D-AA5B-CE307AACABD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7" r="2891" b="8102"/>
          <a:stretch/>
        </p:blipFill>
        <p:spPr>
          <a:xfrm>
            <a:off x="7684008" y="3471672"/>
            <a:ext cx="4507992" cy="3386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240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79477870-C64A-4E35-8F2F-05B7114F3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ADFCD4-3844-47CE-AFC6-BFB94D302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078992"/>
            <a:ext cx="6268770" cy="153619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/>
              <a:t>My Family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8AEA628B-C8FF-4D0B-B111-F101F580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3202" y="36338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2663BD0-064C-40FC-A331-F49FCA953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8506" y="2935541"/>
            <a:ext cx="62179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39DB2DD6-5B6A-4B60-94C4-1547678E87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5458" y="3355848"/>
            <a:ext cx="6268770" cy="2825496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200" dirty="0"/>
              <a:t>My mum’s name is Anita. My mum was a nurse, she worked in a hospital. </a:t>
            </a:r>
          </a:p>
          <a:p>
            <a:r>
              <a:rPr lang="en-US" sz="2200" dirty="0"/>
              <a:t>My mum has a small family. She has one sister and no cousins. </a:t>
            </a:r>
          </a:p>
          <a:p>
            <a:r>
              <a:rPr lang="en-US" sz="2200" dirty="0"/>
              <a:t>My dad’s name is Kevin. He also used to be a nurse. </a:t>
            </a:r>
          </a:p>
          <a:p>
            <a:r>
              <a:rPr lang="en-US" sz="2200" dirty="0"/>
              <a:t>My dad has a very big family. He has two brothers and many aunts and uncles.</a:t>
            </a:r>
          </a:p>
        </p:txBody>
      </p:sp>
      <p:pic>
        <p:nvPicPr>
          <p:cNvPr id="7" name="Picture 6" descr="A picture containing person, indoor, child, person&#10;&#10;Description automatically generated">
            <a:extLst>
              <a:ext uri="{FF2B5EF4-FFF2-40B4-BE49-F238E27FC236}">
                <a16:creationId xmlns:a16="http://schemas.microsoft.com/office/drawing/2014/main" id="{68583ED5-FAE4-4951-8522-294FC49B8E1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67"/>
          <a:stretch/>
        </p:blipFill>
        <p:spPr>
          <a:xfrm>
            <a:off x="7684006" y="10"/>
            <a:ext cx="4507993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9363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DB90EDA9-2517-46EC-B6D4-3918D04786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A66614-D963-455E-9AE8-AC4E77B51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078992"/>
            <a:ext cx="6272784" cy="1536192"/>
          </a:xfrm>
        </p:spPr>
        <p:txBody>
          <a:bodyPr anchor="b">
            <a:normAutofit/>
          </a:bodyPr>
          <a:lstStyle/>
          <a:p>
            <a:r>
              <a:rPr lang="en-US" sz="5200"/>
              <a:t>My Family</a:t>
            </a:r>
            <a:endParaRPr lang="en-GB" sz="520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449B1F2-532C-44C7-8AC7-28EA15EE02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0392" y="36338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" name="Content Placeholder 8" descr="A person sitting next to a window&#10;&#10;Description automatically generated">
            <a:extLst>
              <a:ext uri="{FF2B5EF4-FFF2-40B4-BE49-F238E27FC236}">
                <a16:creationId xmlns:a16="http://schemas.microsoft.com/office/drawing/2014/main" id="{DAC88191-7333-4236-9596-AD71B31B4CC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14" r="2" b="31964"/>
          <a:stretch/>
        </p:blipFill>
        <p:spPr>
          <a:xfrm>
            <a:off x="7684008" y="10"/>
            <a:ext cx="4507992" cy="2934576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EE7D3784-5CF9-4282-9B1C-523957852B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1792" y="2935541"/>
            <a:ext cx="62179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95DD4DFD-D700-452B-860A-A719A86CD2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8" y="3355848"/>
            <a:ext cx="6272784" cy="2825496"/>
          </a:xfrm>
        </p:spPr>
        <p:txBody>
          <a:bodyPr>
            <a:normAutofit/>
          </a:bodyPr>
          <a:lstStyle/>
          <a:p>
            <a:r>
              <a:rPr lang="en-US" sz="2200" dirty="0"/>
              <a:t>I have one sister. Her name is Alice and she is fifteen years old. </a:t>
            </a:r>
          </a:p>
          <a:p>
            <a:r>
              <a:rPr lang="en-US" sz="2200" dirty="0"/>
              <a:t>We have the same mum but different dads. </a:t>
            </a:r>
          </a:p>
          <a:p>
            <a:r>
              <a:rPr lang="en-US" sz="2200" dirty="0"/>
              <a:t>We also have a cat, her name is Gracie and she is eighteen years old. </a:t>
            </a:r>
          </a:p>
          <a:p>
            <a:endParaRPr lang="en-US" sz="2200" dirty="0"/>
          </a:p>
        </p:txBody>
      </p:sp>
      <p:pic>
        <p:nvPicPr>
          <p:cNvPr id="15" name="Picture 14" descr="A close up of a cat&#10;&#10;Description automatically generated">
            <a:extLst>
              <a:ext uri="{FF2B5EF4-FFF2-40B4-BE49-F238E27FC236}">
                <a16:creationId xmlns:a16="http://schemas.microsoft.com/office/drawing/2014/main" id="{6D057C68-BA0D-4692-8DF1-5E0B4524C94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0" t="2" r="50000"/>
          <a:stretch/>
        </p:blipFill>
        <p:spPr>
          <a:xfrm rot="5400000">
            <a:off x="8095488" y="2761488"/>
            <a:ext cx="3685032" cy="4507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3050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238</Words>
  <Application>Microsoft Office PowerPoint</Application>
  <PresentationFormat>Widescreen</PresentationFormat>
  <Paragraphs>24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About Me</vt:lpstr>
      <vt:lpstr>Two Truths, One Lie</vt:lpstr>
      <vt:lpstr>Where am I from?</vt:lpstr>
      <vt:lpstr>Where am I from?</vt:lpstr>
      <vt:lpstr>My Family</vt:lpstr>
      <vt:lpstr>My Family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About Me</dc:title>
  <dc:creator>Kira Lind-O'Bona</dc:creator>
  <cp:lastModifiedBy>Kira Lind-O'Bona</cp:lastModifiedBy>
  <cp:revision>4</cp:revision>
  <dcterms:created xsi:type="dcterms:W3CDTF">2020-09-30T20:48:01Z</dcterms:created>
  <dcterms:modified xsi:type="dcterms:W3CDTF">2020-10-13T11:03:14Z</dcterms:modified>
</cp:coreProperties>
</file>